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Attribution</a:t>
            </a:r>
          </a:p>
        </p:txBody>
      </p:sp>
      <p:sp>
        <p:nvSpPr>
          <p:cNvPr id="116" name="Body Level One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Bowl of salad with fried rice, boiled eggs and chopsticks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Bowl with salmon cakes, salad and houmous 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Bowl of pappardelle pasta with parsley butter, roasted hazelnuts and shaved parmesan cheese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bowl of salad with fried rice, boiled eggs and chopsticks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Author and Date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24" name="Body Level One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 and houmous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61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Bowl of pappardelle pasta with parsley butter, roasted hazelnuts and shaved parmesan cheese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89" name="Agenda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 Subtitle</a:t>
            </a:r>
          </a:p>
        </p:txBody>
      </p:sp>
      <p:sp>
        <p:nvSpPr>
          <p:cNvPr id="9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7D002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12-2013-national-railway-museum-york-the-great-gathering-the-great-hall-secr-d-class-4-4-0-737.jpg" descr="212-2013-national-railway-museum-york-the-great-gathering-the-great-hall-secr-d-class-4-4-0-737.jpg"/>
          <p:cNvPicPr>
            <a:picLocks noChangeAspect="1"/>
          </p:cNvPicPr>
          <p:nvPr/>
        </p:nvPicPr>
        <p:blipFill>
          <a:blip r:embed="rId2">
            <a:extLst/>
          </a:blip>
          <a:srcRect l="18542" t="2457" r="21030" b="2459"/>
          <a:stretch>
            <a:fillRect/>
          </a:stretch>
        </p:blipFill>
        <p:spPr>
          <a:xfrm rot="0">
            <a:off x="7340523" y="2135671"/>
            <a:ext cx="9702951" cy="94442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06" h="21221" fill="norm" stroke="1" extrusionOk="0">
                <a:moveTo>
                  <a:pt x="21242" y="8637"/>
                </a:moveTo>
                <a:cubicBezTo>
                  <a:pt x="21123" y="7964"/>
                  <a:pt x="20835" y="7324"/>
                  <a:pt x="20391" y="6788"/>
                </a:cubicBezTo>
                <a:lnTo>
                  <a:pt x="15930" y="1406"/>
                </a:lnTo>
                <a:cubicBezTo>
                  <a:pt x="15039" y="321"/>
                  <a:pt x="13646" y="-190"/>
                  <a:pt x="12280" y="64"/>
                </a:cubicBezTo>
                <a:lnTo>
                  <a:pt x="5506" y="1323"/>
                </a:lnTo>
                <a:cubicBezTo>
                  <a:pt x="4140" y="1576"/>
                  <a:pt x="3011" y="2556"/>
                  <a:pt x="2550" y="3892"/>
                </a:cubicBezTo>
                <a:lnTo>
                  <a:pt x="223" y="10536"/>
                </a:lnTo>
                <a:cubicBezTo>
                  <a:pt x="-238" y="11872"/>
                  <a:pt x="26" y="13361"/>
                  <a:pt x="915" y="14433"/>
                </a:cubicBezTo>
                <a:lnTo>
                  <a:pt x="5376" y="19815"/>
                </a:lnTo>
                <a:cubicBezTo>
                  <a:pt x="6267" y="20900"/>
                  <a:pt x="7660" y="21410"/>
                  <a:pt x="9025" y="21156"/>
                </a:cubicBezTo>
                <a:lnTo>
                  <a:pt x="15800" y="19897"/>
                </a:lnTo>
                <a:cubicBezTo>
                  <a:pt x="17165" y="19644"/>
                  <a:pt x="18294" y="18665"/>
                  <a:pt x="18756" y="17329"/>
                </a:cubicBezTo>
                <a:lnTo>
                  <a:pt x="21082" y="10685"/>
                </a:lnTo>
                <a:cubicBezTo>
                  <a:pt x="21313" y="10017"/>
                  <a:pt x="21362" y="9311"/>
                  <a:pt x="21242" y="8637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2E5E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lizzie-george-E_evIcvACS8-unsplash.jpg" descr="lizzie-george-E_evIcvACS8-unsplash.jpg"/>
          <p:cNvPicPr>
            <a:picLocks noChangeAspect="1"/>
          </p:cNvPicPr>
          <p:nvPr/>
        </p:nvPicPr>
        <p:blipFill>
          <a:blip r:embed="rId2">
            <a:extLst/>
          </a:blip>
          <a:srcRect l="24817" t="7813" r="20245" b="1566"/>
          <a:stretch>
            <a:fillRect/>
          </a:stretch>
        </p:blipFill>
        <p:spPr>
          <a:xfrm rot="0">
            <a:off x="7810329" y="2039387"/>
            <a:ext cx="8763514" cy="96371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09" h="20878" fill="norm" stroke="1" extrusionOk="0">
                <a:moveTo>
                  <a:pt x="5403" y="907"/>
                </a:moveTo>
                <a:cubicBezTo>
                  <a:pt x="2000" y="1318"/>
                  <a:pt x="-396" y="4170"/>
                  <a:pt x="54" y="7276"/>
                </a:cubicBezTo>
                <a:lnTo>
                  <a:pt x="1309" y="15947"/>
                </a:lnTo>
                <a:cubicBezTo>
                  <a:pt x="1759" y="19053"/>
                  <a:pt x="4885" y="21239"/>
                  <a:pt x="8288" y="20829"/>
                </a:cubicBezTo>
                <a:lnTo>
                  <a:pt x="15405" y="19971"/>
                </a:lnTo>
                <a:cubicBezTo>
                  <a:pt x="18808" y="19560"/>
                  <a:pt x="21204" y="16709"/>
                  <a:pt x="20754" y="13603"/>
                </a:cubicBezTo>
                <a:lnTo>
                  <a:pt x="19499" y="4932"/>
                </a:lnTo>
                <a:cubicBezTo>
                  <a:pt x="19049" y="1826"/>
                  <a:pt x="15923" y="-361"/>
                  <a:pt x="12520" y="49"/>
                </a:cubicBezTo>
                <a:lnTo>
                  <a:pt x="5403" y="907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C5006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pexels-kampus-production-6248963.jpg" descr="pexels-kampus-production-6248963.jpg"/>
          <p:cNvPicPr>
            <a:picLocks noChangeAspect="1"/>
          </p:cNvPicPr>
          <p:nvPr/>
        </p:nvPicPr>
        <p:blipFill>
          <a:blip r:embed="rId2">
            <a:extLst/>
          </a:blip>
          <a:srcRect l="38379" t="974" r="365" b="2954"/>
          <a:stretch>
            <a:fillRect/>
          </a:stretch>
        </p:blipFill>
        <p:spPr>
          <a:xfrm>
            <a:off x="8115656" y="2595500"/>
            <a:ext cx="8152607" cy="8524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4989" y="21600"/>
                </a:lnTo>
                <a:lnTo>
                  <a:pt x="16501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C5B3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pexels-mikhail-nilov-6981036.jpg" descr="pexels-mikhail-nilov-6981036.jpg"/>
          <p:cNvPicPr>
            <a:picLocks noChangeAspect="1"/>
          </p:cNvPicPr>
          <p:nvPr/>
        </p:nvPicPr>
        <p:blipFill>
          <a:blip r:embed="rId2">
            <a:extLst/>
          </a:blip>
          <a:srcRect l="2316" t="8126" r="2313" b="14663"/>
          <a:stretch>
            <a:fillRect/>
          </a:stretch>
        </p:blipFill>
        <p:spPr>
          <a:xfrm>
            <a:off x="8940905" y="2909874"/>
            <a:ext cx="6502392" cy="78962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086" h="21600" fill="norm" stroke="1" extrusionOk="0">
                <a:moveTo>
                  <a:pt x="10083" y="0"/>
                </a:moveTo>
                <a:cubicBezTo>
                  <a:pt x="8525" y="0"/>
                  <a:pt x="1305" y="637"/>
                  <a:pt x="272" y="1672"/>
                </a:cubicBezTo>
                <a:cubicBezTo>
                  <a:pt x="-762" y="2694"/>
                  <a:pt x="1484" y="9195"/>
                  <a:pt x="1484" y="10774"/>
                </a:cubicBezTo>
                <a:cubicBezTo>
                  <a:pt x="1484" y="12366"/>
                  <a:pt x="-733" y="18946"/>
                  <a:pt x="316" y="19981"/>
                </a:cubicBezTo>
                <a:cubicBezTo>
                  <a:pt x="1334" y="20976"/>
                  <a:pt x="8435" y="21600"/>
                  <a:pt x="9977" y="21600"/>
                </a:cubicBezTo>
                <a:cubicBezTo>
                  <a:pt x="11580" y="21600"/>
                  <a:pt x="18801" y="20963"/>
                  <a:pt x="19819" y="19941"/>
                </a:cubicBezTo>
                <a:cubicBezTo>
                  <a:pt x="20838" y="18920"/>
                  <a:pt x="18606" y="12353"/>
                  <a:pt x="18606" y="10774"/>
                </a:cubicBezTo>
                <a:cubicBezTo>
                  <a:pt x="18606" y="9182"/>
                  <a:pt x="20837" y="2680"/>
                  <a:pt x="19803" y="1645"/>
                </a:cubicBezTo>
                <a:cubicBezTo>
                  <a:pt x="18785" y="636"/>
                  <a:pt x="11686" y="13"/>
                  <a:pt x="10143" y="0"/>
                </a:cubicBezTo>
                <a:cubicBezTo>
                  <a:pt x="10143" y="0"/>
                  <a:pt x="10112" y="0"/>
                  <a:pt x="10112" y="0"/>
                </a:cubicBezTo>
                <a:cubicBezTo>
                  <a:pt x="10112" y="0"/>
                  <a:pt x="10083" y="0"/>
                  <a:pt x="10083" y="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41BEA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pexels-beytlik-7955417.jpg" descr="pexels-beytlik-7955417.jpg"/>
          <p:cNvPicPr>
            <a:picLocks noChangeAspect="1"/>
          </p:cNvPicPr>
          <p:nvPr/>
        </p:nvPicPr>
        <p:blipFill>
          <a:blip r:embed="rId2">
            <a:extLst/>
          </a:blip>
          <a:srcRect l="1217" t="14438" r="786" b="13913"/>
          <a:stretch>
            <a:fillRect/>
          </a:stretch>
        </p:blipFill>
        <p:spPr>
          <a:xfrm>
            <a:off x="8317747" y="2609263"/>
            <a:ext cx="7748656" cy="84980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7828" y="0"/>
                </a:moveTo>
                <a:lnTo>
                  <a:pt x="2130" y="4836"/>
                </a:lnTo>
                <a:lnTo>
                  <a:pt x="0" y="19989"/>
                </a:lnTo>
                <a:lnTo>
                  <a:pt x="13785" y="21600"/>
                </a:lnTo>
                <a:lnTo>
                  <a:pt x="19470" y="16762"/>
                </a:lnTo>
                <a:lnTo>
                  <a:pt x="21600" y="1610"/>
                </a:lnTo>
                <a:lnTo>
                  <a:pt x="7828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465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exels-cesar-hiar-4264243.jpg" descr="pexels-cesar-hiar-4264243.jpg"/>
          <p:cNvPicPr>
            <a:picLocks noChangeAspect="1"/>
          </p:cNvPicPr>
          <p:nvPr/>
        </p:nvPicPr>
        <p:blipFill>
          <a:blip r:embed="rId2">
            <a:extLst/>
          </a:blip>
          <a:srcRect l="13974" t="15157" r="18161" b="18315"/>
          <a:stretch>
            <a:fillRect/>
          </a:stretch>
        </p:blipFill>
        <p:spPr>
          <a:xfrm>
            <a:off x="8881399" y="2475997"/>
            <a:ext cx="6981133" cy="91247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33" h="21164" fill="norm" stroke="1" extrusionOk="0">
                <a:moveTo>
                  <a:pt x="8359" y="55"/>
                </a:moveTo>
                <a:cubicBezTo>
                  <a:pt x="3143" y="547"/>
                  <a:pt x="-567" y="4201"/>
                  <a:pt x="72" y="8217"/>
                </a:cubicBezTo>
                <a:lnTo>
                  <a:pt x="2130" y="21164"/>
                </a:lnTo>
                <a:lnTo>
                  <a:pt x="21033" y="19383"/>
                </a:lnTo>
                <a:lnTo>
                  <a:pt x="18975" y="6436"/>
                </a:lnTo>
                <a:cubicBezTo>
                  <a:pt x="18320" y="2421"/>
                  <a:pt x="13576" y="-436"/>
                  <a:pt x="8359" y="55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